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B6CD-29ED-4DE9-B89C-9FDDA01B8E0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E3BC-C2EA-4BEB-A205-E02700D01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B6CD-29ED-4DE9-B89C-9FDDA01B8E0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E3BC-C2EA-4BEB-A205-E02700D01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B6CD-29ED-4DE9-B89C-9FDDA01B8E0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E3BC-C2EA-4BEB-A205-E02700D01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B6CD-29ED-4DE9-B89C-9FDDA01B8E0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E3BC-C2EA-4BEB-A205-E02700D01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B6CD-29ED-4DE9-B89C-9FDDA01B8E0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E3BC-C2EA-4BEB-A205-E02700D01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B6CD-29ED-4DE9-B89C-9FDDA01B8E0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E3BC-C2EA-4BEB-A205-E02700D01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B6CD-29ED-4DE9-B89C-9FDDA01B8E0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E3BC-C2EA-4BEB-A205-E02700D01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B6CD-29ED-4DE9-B89C-9FDDA01B8E0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E3BC-C2EA-4BEB-A205-E02700D01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B6CD-29ED-4DE9-B89C-9FDDA01B8E0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E3BC-C2EA-4BEB-A205-E02700D01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B6CD-29ED-4DE9-B89C-9FDDA01B8E0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E3BC-C2EA-4BEB-A205-E02700D01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B6CD-29ED-4DE9-B89C-9FDDA01B8E0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AE3BC-C2EA-4BEB-A205-E02700D01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8B6CD-29ED-4DE9-B89C-9FDDA01B8E0A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AE3BC-C2EA-4BEB-A205-E02700D017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Учредительные документы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786058"/>
            <a:ext cx="7572428" cy="2286016"/>
          </a:xfrm>
        </p:spPr>
        <p:txBody>
          <a:bodyPr/>
          <a:lstStyle/>
          <a:p>
            <a:pPr algn="l"/>
            <a:r>
              <a:rPr lang="ru-RU" dirty="0" smtClean="0"/>
              <a:t>Устав</a:t>
            </a:r>
          </a:p>
          <a:p>
            <a:pPr algn="l"/>
            <a:r>
              <a:rPr lang="ru-RU" dirty="0" smtClean="0"/>
              <a:t>Коллективный договор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Учредительные документы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Учредительные документы</dc:title>
  <dc:creator>Владелец</dc:creator>
  <cp:lastModifiedBy>Владелец</cp:lastModifiedBy>
  <cp:revision>1</cp:revision>
  <dcterms:created xsi:type="dcterms:W3CDTF">2021-03-14T18:44:01Z</dcterms:created>
  <dcterms:modified xsi:type="dcterms:W3CDTF">2021-03-14T18:49:02Z</dcterms:modified>
</cp:coreProperties>
</file>